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Default Extension="gif" ContentType="image/gif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7" Target="slides/slide11.xml"/><Relationship Type="http://schemas.openxmlformats.org/officeDocument/2006/relationships/slide" Id="rId16" Target="slides/slide10.xml"/><Relationship Type="http://schemas.openxmlformats.org/officeDocument/2006/relationships/slide" Id="rId15" Target="slides/slide9.xml"/><Relationship Type="http://schemas.openxmlformats.org/officeDocument/2006/relationships/slide" Id="rId14" Target="slides/slide8.xml"/><Relationship Type="http://schemas.openxmlformats.org/officeDocument/2006/relationships/presProps" Id="rId2" Target="presProps.xml"/><Relationship Type="http://schemas.openxmlformats.org/officeDocument/2006/relationships/slide" Id="rId12" Target="slides/slide6.xml"/><Relationship Type="http://schemas.openxmlformats.org/officeDocument/2006/relationships/theme" Id="rId1" Target="theme/theme4.xml"/><Relationship Type="http://schemas.openxmlformats.org/officeDocument/2006/relationships/slide" Id="rId13" Target="slides/slide7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4.xml"/><Relationship Type="http://schemas.openxmlformats.org/officeDocument/2006/relationships/tableStyles" Id="rId3" Target="tableStyles.xml"/><Relationship Type="http://schemas.openxmlformats.org/officeDocument/2006/relationships/slide" Id="rId11" Target="slides/slide5.xml"/><Relationship Type="http://schemas.openxmlformats.org/officeDocument/2006/relationships/slide" Id="rId9" Target="slides/slide3.xml"/><Relationship Type="http://schemas.openxmlformats.org/officeDocument/2006/relationships/notesMaster" Id="rId6" Target="notesMasters/notesMaster1.xml"/><Relationship Type="http://schemas.openxmlformats.org/officeDocument/2006/relationships/slideMaster" Id="rId5" Target="slideMasters/slideMaster2.xml"/><Relationship Type="http://schemas.openxmlformats.org/officeDocument/2006/relationships/slide" Id="rId8" Target="slides/slide2.xml"/><Relationship Type="http://schemas.openxmlformats.org/officeDocument/2006/relationships/slide" Id="rId7" Target="slides/slide1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8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9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64" id="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5" id="65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66" id="6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43" id="1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4" id="14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45" id="14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49" id="1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50" id="15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51" id="15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73" id="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4" id="7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75" id="7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82" id="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3" id="8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84" id="8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1" id="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2" id="9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93" id="9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99" id="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0" id="10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01" id="10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08" id="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9" id="109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0" id="11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16" id="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7" id="11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18" id="11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25" id="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6" id="126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27" id="12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137" id="1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8" id="13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139" id="13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/>
          <p:nvPr/>
        </p:nvSpPr>
        <p:spPr>
          <a:xfrm>
            <a:off y="0" x="0"/>
            <a:ext cy="6901800" cx="91440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scaled="0" ang="792000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9" id="9"/>
          <p:cNvSpPr/>
          <p:nvPr/>
        </p:nvSpPr>
        <p:spPr>
          <a:xfrm flipH="1">
            <a:off y="16052" x="-3832"/>
            <a:ext cy="6881034" cx="10925833"/>
          </a:xfrm>
          <a:custGeom>
            <a:pathLst>
              <a:path extrusionOk="0" h="6863875" w="24279631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0" id="10"/>
          <p:cNvSpPr/>
          <p:nvPr/>
        </p:nvSpPr>
        <p:spPr>
          <a:xfrm flipH="1">
            <a:off y="881" x="14659"/>
            <a:ext cy="6881034" cx="10500940"/>
          </a:xfrm>
          <a:custGeom>
            <a:pathLst>
              <a:path extrusionOk="0" h="6863875" w="24279631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b" anchorCtr="0" rIns="91425">
            <a:spAutoFit/>
          </a:bodyPr>
          <a:lstStyle/>
          <a:p/>
        </p:txBody>
      </p:sp>
      <p:sp>
        <p:nvSpPr>
          <p:cNvPr name="Shape 11" id="11"/>
          <p:cNvSpPr/>
          <p:nvPr/>
        </p:nvSpPr>
        <p:spPr>
          <a:xfrm>
            <a:off y="-881" x="-846666"/>
            <a:ext cy="6906895" cx="2167466"/>
          </a:xfrm>
          <a:custGeom>
            <a:pathLst>
              <a:path extrusionOk="0" h="6180667" w="21674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scaled="0" ang="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2" id="12"/>
          <p:cNvSpPr/>
          <p:nvPr/>
        </p:nvSpPr>
        <p:spPr>
          <a:xfrm rot="10800000" flipH="1">
            <a:off y="-4974" x="-524933"/>
            <a:ext cy="6906895" cx="1403434"/>
          </a:xfrm>
          <a:custGeom>
            <a:pathLst>
              <a:path extrusionOk="0" h="6180667" w="21674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scaled="0" ang="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3" id="13"/>
          <p:cNvSpPr txBox="1"/>
          <p:nvPr>
            <p:ph type="ctrTitle"/>
          </p:nvPr>
        </p:nvSpPr>
        <p:spPr>
          <a:xfrm>
            <a:off y="1656080" x="1082040"/>
            <a:ext cy="1470000" cx="70509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3048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14" id="14"/>
          <p:cNvSpPr txBox="1"/>
          <p:nvPr>
            <p:ph type="subTitle" idx="1"/>
          </p:nvPr>
        </p:nvSpPr>
        <p:spPr>
          <a:xfrm>
            <a:off y="3230880" x="1082040"/>
            <a:ext cy="925499" cx="70358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152400" algn="r" marL="0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53" id="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4" id="5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55" id="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6" id="56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57" id="5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5" id="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6" id="16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extrusionOk="0" h="6879900" w="4476675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7" id="17"/>
          <p:cNvSpPr txBox="1"/>
          <p:nvPr>
            <p:ph type="body" idx="1"/>
          </p:nvPr>
        </p:nvSpPr>
        <p:spPr>
          <a:xfrm>
            <a:off y="165899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5750" algn="l" marL="742950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algn="l" marL="1143000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algn="l" marL="1600200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algn="l" marL="2057400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algn="l" marL="2514600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algn="l" marL="2971800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algn="l" marL="3429000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baseline="0"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algn="l" marL="3886200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baseline="0"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18" id="18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extrusionOk="0" h="6879900" w="8053639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9" id="19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extrusionOk="0" h="6916846" w="1100668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scaled="0" ang="570000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0" id="20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1" id="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" id="22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extrusionOk="0" h="6879900" w="4476675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3" id="23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extrusionOk="0" h="6879900" w="8053639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4" id="24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extrusionOk="0" h="6916846" w="1100668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scaled="0" ang="570000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5" id="25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26" id="26"/>
          <p:cNvSpPr txBox="1"/>
          <p:nvPr>
            <p:ph type="body" idx="1"/>
          </p:nvPr>
        </p:nvSpPr>
        <p:spPr>
          <a:xfrm>
            <a:off y="1658990" x="457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27" id="27"/>
          <p:cNvSpPr txBox="1"/>
          <p:nvPr>
            <p:ph type="body" idx="2"/>
          </p:nvPr>
        </p:nvSpPr>
        <p:spPr>
          <a:xfrm>
            <a:off y="1658990" x="4648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extrusionOk="0" h="6879900" w="4476675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0" id="30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extrusionOk="0" h="6879900" w="8053639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r="100%" t="100%"/>
            </a:path>
            <a:tileRect l="-100%" b="-100%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1" id="31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extrusionOk="0" h="6916846" w="1100668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scaled="0" ang="5700000"/>
          </a:gra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2" id="32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sz="4000" b="1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33" id="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name="Shape 34" id="34"/>
          <p:cNvGrpSpPr/>
          <p:nvPr/>
        </p:nvGrpSpPr>
        <p:grpSpPr>
          <a:xfrm>
            <a:off y="4933386" x="-6264"/>
            <a:ext cy="3100650" cx="9150267"/>
            <a:chOff y="4933386" x="-6264"/>
            <a:chExt cy="3100650" cx="9150267"/>
          </a:xfrm>
        </p:grpSpPr>
        <p:sp>
          <p:nvSpPr>
            <p:cNvPr name="Shape 35" id="35"/>
            <p:cNvSpPr/>
            <p:nvPr/>
          </p:nvSpPr>
          <p:spPr>
            <a:xfrm>
              <a:off y="5537200" x="-7"/>
              <a:ext cy="1574769" cx="9144008"/>
            </a:xfrm>
            <a:custGeom>
              <a:pathLst>
                <a:path extrusionOk="0" h="1257301" w="9144009">
                  <a:moveTo>
                    <a:pt y="266700" x="5"/>
                  </a:moveTo>
                  <a:cubicBezTo>
                    <a:pt y="1257301" x="8115305"/>
                    <a:pt y="0" x="7620009"/>
                    <a:pt y="186267" x="9144009"/>
                  </a:cubicBezTo>
                  <a:cubicBezTo>
                    <a:pt y="441678" x="9144008"/>
                    <a:pt y="818763" x="9143998"/>
                    <a:pt y="1074174" x="9143997"/>
                  </a:cubicBezTo>
                  <a:lnTo>
                    <a:pt y="1086874" x="0"/>
                  </a:lnTo>
                  <a:cubicBezTo>
                    <a:pt y="854041" x="0"/>
                    <a:pt y="499533" x="5"/>
                    <a:pt y="266700" x="5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r="50%" l="50%" b="50%" t="50%"/>
              </a:path>
              <a:tileRect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6" id="36"/>
            <p:cNvSpPr/>
            <p:nvPr/>
          </p:nvSpPr>
          <p:spPr>
            <a:xfrm rot="5400000" flipH="1">
              <a:off y="1908578" x="3018543"/>
              <a:ext cy="9150266" cx="3100650"/>
            </a:xfrm>
            <a:custGeom>
              <a:pathLst>
                <a:path extrusionOk="0" h="6879900" w="8053639">
                  <a:moveTo>
                    <a:pt y="16025" x="4696126"/>
                  </a:moveTo>
                  <a:lnTo>
                    <a:pt y="0" x="2920537"/>
                  </a:lnTo>
                  <a:cubicBezTo>
                    <a:pt y="2293300" x="2927053"/>
                    <a:pt y="4586600" x="2933568"/>
                    <a:pt y="6879900" x="2940084"/>
                  </a:cubicBezTo>
                  <a:lnTo>
                    <a:pt y="6861462" x="4085318"/>
                  </a:lnTo>
                  <a:cubicBezTo>
                    <a:pt y="4651267" x="8053639"/>
                    <a:pt y="3113439" x="0"/>
                    <a:pt y="16025" x="4696126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r="100%" t="100%"/>
              </a:path>
              <a:tileRect l="-100%" b="-100%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7" id="37"/>
            <p:cNvSpPr/>
            <p:nvPr/>
          </p:nvSpPr>
          <p:spPr>
            <a:xfrm>
              <a:off y="5740400" x="-7"/>
              <a:ext cy="1574769" cx="9144010"/>
            </a:xfrm>
            <a:custGeom>
              <a:pathLst>
                <a:path extrusionOk="0" h="1257301" w="9144011">
                  <a:moveTo>
                    <a:pt y="266700" x="7"/>
                  </a:moveTo>
                  <a:cubicBezTo>
                    <a:pt y="1257301" x="8115307"/>
                    <a:pt y="0" x="7620011"/>
                    <a:pt y="186267" x="9144011"/>
                  </a:cubicBezTo>
                  <a:lnTo>
                    <a:pt y="921775" x="9144011"/>
                  </a:lnTo>
                  <a:lnTo>
                    <a:pt y="931914" x="0"/>
                  </a:lnTo>
                  <a:cubicBezTo>
                    <a:pt y="699081" x="0"/>
                    <a:pt y="499533" x="7"/>
                    <a:pt y="266700" x="7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r="50%" l="50%" b="50%" t="50%"/>
              </a:path>
              <a:tileRect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38" id="38"/>
          <p:cNvSpPr txBox="1"/>
          <p:nvPr>
            <p:ph type="body" idx="1"/>
          </p:nvPr>
        </p:nvSpPr>
        <p:spPr>
          <a:xfrm>
            <a:off y="5367337" x="1792288"/>
            <a:ext cy="804899" cx="54863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indent="152400" algn="ctr" marL="0" rtl="0">
              <a:buSzPct val="100000"/>
              <a:buFont typeface="Trebuchet MS"/>
              <a:buNone/>
              <a:defRPr sz="2400"/>
            </a:lvl1pPr>
            <a:lvl2pPr indent="152400" algn="ctr" marL="0" rtl="0">
              <a:buSzPct val="100000"/>
              <a:buFont typeface="Trebuchet MS"/>
              <a:buNone/>
              <a:defRPr sz="2400"/>
            </a:lvl2pPr>
            <a:lvl3pPr indent="152400" algn="ctr" marL="0" rtl="0">
              <a:buSzPct val="100000"/>
              <a:buFont typeface="Trebuchet MS"/>
              <a:buNone/>
              <a:defRPr sz="2400"/>
            </a:lvl3pPr>
            <a:lvl4pPr indent="152400" algn="ctr" marL="0" rtl="0">
              <a:buSzPct val="100000"/>
              <a:buFont typeface="Trebuchet MS"/>
              <a:buNone/>
              <a:defRPr sz="2400"/>
            </a:lvl4pPr>
            <a:lvl5pPr indent="152400" algn="ctr" marL="0" rtl="0">
              <a:buSzPct val="100000"/>
              <a:buFont typeface="Trebuchet MS"/>
              <a:buNone/>
              <a:defRPr sz="2400"/>
            </a:lvl5pPr>
            <a:lvl6pPr indent="152400" algn="ctr" marL="0" rtl="0">
              <a:buSzPct val="100000"/>
              <a:buFont typeface="Trebuchet MS"/>
              <a:buNone/>
              <a:defRPr sz="2400"/>
            </a:lvl6pPr>
            <a:lvl7pPr indent="152400" algn="ctr" marL="0" rtl="0">
              <a:buSzPct val="100000"/>
              <a:buFont typeface="Trebuchet MS"/>
              <a:buNone/>
              <a:defRPr sz="2400"/>
            </a:lvl7pPr>
            <a:lvl8pPr indent="152400" algn="ctr" marL="0" rtl="0">
              <a:buSzPct val="100000"/>
              <a:buFont typeface="Trebuchet MS"/>
              <a:buNone/>
              <a:defRPr sz="2400"/>
            </a:lvl8pPr>
            <a:lvl9pPr indent="152400" algn="ctr" marL="0" rtl="0">
              <a:buSzPct val="100000"/>
              <a:buFont typeface="Trebuchet MS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39" id="39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43" id="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4" id="44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45" id="45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46" id="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7" id="4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48" id="48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49" id="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0" id="5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51" id="51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52" id="52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3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54000" algn="l" marL="0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i="0" baseline="0" strike="noStrike" sz="4000" b="1" cap="none" u="none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727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i="0" baseline="0" strike="noStrike" sz="32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5750" algn="l" marL="742950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i="0" baseline="0" strike="noStrike" sz="28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algn="l" marL="1143000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algn="l" marL="1600200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algn="l" marL="2057400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algn="l" marL="2514600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algn="l" marL="2971800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algn="l" marL="3429000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algn="l" marL="3886200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42" id="42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09.jpg"/><Relationship Type="http://schemas.openxmlformats.org/officeDocument/2006/relationships/image" Id="rId3" Target="../media/image00.gif"/></Relationships>
</file>

<file path=ppt/slides/_rels/slide10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0.xml"/><Relationship Type="http://schemas.openxmlformats.org/officeDocument/2006/relationships/slideLayout" Id="rId1" Target="../slideLayouts/slideLayout1.xml"/></Relationships>
</file>

<file path=ppt/slides/_rels/slide1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1.xml"/><Relationship Type="http://schemas.openxmlformats.org/officeDocument/2006/relationships/slideLayout" Id="rId1" Target="../slideLayouts/slideLayout2.xml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04.jpg"/><Relationship Type="http://schemas.openxmlformats.org/officeDocument/2006/relationships/image" Id="rId3" Target="../media/image08.jpg"/><Relationship Type="http://schemas.openxmlformats.org/officeDocument/2006/relationships/image" Id="rId5" Target="../media/image06.jpg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03.jpg"/><Relationship Type="http://schemas.openxmlformats.org/officeDocument/2006/relationships/image" Id="rId3" Target="../media/image07.jpg"/><Relationship Type="http://schemas.openxmlformats.org/officeDocument/2006/relationships/image" Id="rId5" Target="../media/image01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6.jpg"/><Relationship Type="http://schemas.openxmlformats.org/officeDocument/2006/relationships/image" Id="rId3" Target="../media/image02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5.jpg"/><Relationship Type="http://schemas.openxmlformats.org/officeDocument/2006/relationships/image" Id="rId3" Target="../media/image05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1.jpg"/><Relationship Type="http://schemas.openxmlformats.org/officeDocument/2006/relationships/image" Id="rId3" Target="../media/image14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6.jpg"/><Relationship Type="http://schemas.openxmlformats.org/officeDocument/2006/relationships/image" Id="rId3" Target="../media/image02.jpg"/></Relationships>
</file>

<file path=ppt/slides/_rels/slide8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8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0.jpg"/><Relationship Type="http://schemas.openxmlformats.org/officeDocument/2006/relationships/image" Id="rId3" Target="../media/image12.jpg"/></Relationships>
</file>

<file path=ppt/slides/_rels/slide9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9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8.jpg"/><Relationship Type="http://schemas.openxmlformats.org/officeDocument/2006/relationships/image" Id="rId3" Target="../media/image17.jpg"/><Relationship Type="http://schemas.openxmlformats.org/officeDocument/2006/relationships/image" Id="rId5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58" id="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9" id="59"/>
          <p:cNvSpPr txBox="1"/>
          <p:nvPr>
            <p:ph type="ctrTitle"/>
          </p:nvPr>
        </p:nvSpPr>
        <p:spPr>
          <a:xfrm>
            <a:off y="-816994" x="5074828"/>
            <a:ext cy="3645000" cx="3648299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Nord Pas de Calais</a:t>
            </a:r>
          </a:p>
        </p:txBody>
      </p:sp>
      <p:sp>
        <p:nvSpPr>
          <p:cNvPr name="Shape 60" id="60"/>
          <p:cNvSpPr txBox="1"/>
          <p:nvPr>
            <p:ph type="subTitle" idx="1"/>
          </p:nvPr>
        </p:nvSpPr>
        <p:spPr>
          <a:xfrm>
            <a:off y="2966250" x="1639148"/>
            <a:ext cy="925499" cx="70358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Par: Bobby Clodfelter</a:t>
            </a:r>
          </a:p>
        </p:txBody>
      </p:sp>
      <p:sp>
        <p:nvSpPr>
          <p:cNvPr name="Shape 61" id="61"/>
          <p:cNvSpPr/>
          <p:nvPr/>
        </p:nvSpPr>
        <p:spPr>
          <a:xfrm>
            <a:off y="280224" x="179536"/>
            <a:ext cy="2814811" cx="46855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62" id="62"/>
          <p:cNvSpPr txBox="1"/>
          <p:nvPr/>
        </p:nvSpPr>
        <p:spPr>
          <a:xfrm>
            <a:off y="5033275" x="693492"/>
            <a:ext cy="1070999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La capitale pour Nord Pas de Calais est Lille</a:t>
            </a:r>
          </a:p>
        </p:txBody>
      </p:sp>
      <p:sp>
        <p:nvSpPr>
          <p:cNvPr name="Shape 63" id="63"/>
          <p:cNvSpPr/>
          <p:nvPr/>
        </p:nvSpPr>
        <p:spPr>
          <a:xfrm>
            <a:off y="3692825" x="4865048"/>
            <a:ext cy="2857500" cx="3810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40" id="1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1" id="141"/>
          <p:cNvSpPr txBox="1"/>
          <p:nvPr>
            <p:ph type="ctrTitle"/>
          </p:nvPr>
        </p:nvSpPr>
        <p:spPr>
          <a:xfrm>
            <a:off y="375680" x="104655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Arguments</a:t>
            </a:r>
          </a:p>
        </p:txBody>
      </p:sp>
      <p:sp>
        <p:nvSpPr>
          <p:cNvPr name="Shape 142" id="142"/>
          <p:cNvSpPr txBox="1"/>
          <p:nvPr>
            <p:ph type="subTitle" idx="1"/>
          </p:nvPr>
        </p:nvSpPr>
        <p:spPr>
          <a:xfrm>
            <a:off y="2266205" x="1054050"/>
            <a:ext cy="925499" cx="70358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-Belles océans dans le nord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-Bons terrains de golf(Golf Courses)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-Tourner à droite pour aller à la Belgique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-Beaucoup de canaux pour le transport rapide(Fast Transportation)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-Les petites ville dans la region 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46" id="1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7" id="147"/>
          <p:cNvSpPr txBox="1"/>
          <p:nvPr>
            <p:ph type="body" idx="1"/>
          </p:nvPr>
        </p:nvSpPr>
        <p:spPr>
          <a:xfrm>
            <a:off y="1126762" x="457200"/>
            <a:ext cy="4840199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 sz="2400"/>
              <a:t>-www.european-waterways.eu/e/info/france/nord_aa_canal_de_calais_de_Bergues_de_Furnes_de_bourbourg_de_la_colme.ph</a:t>
            </a:r>
          </a:p>
          <a:p>
            <a:pPr rtl="0" lvl="0">
              <a:buNone/>
            </a:pPr>
            <a:r>
              <a:rPr lang="en" sz="2400"/>
              <a:t>-http://about-france.com/regions/nord-pas-de-calais.htm#attractionsp</a:t>
            </a:r>
          </a:p>
          <a:p>
            <a:pPr rtl="0" lvl="0">
              <a:buNone/>
            </a:pPr>
            <a:r>
              <a:rPr lang="en" sz="2400"/>
              <a:t>-http://www.calais-guide.co.uk/shopping/food-and-drink-of-nord-pas-de-calais.htm</a:t>
            </a:r>
          </a:p>
          <a:p>
            <a:pPr rtl="0" lvl="0">
              <a:buNone/>
            </a:pPr>
            <a:r>
              <a:rPr lang="en" sz="2400"/>
              <a:t>-http://www.northernfrance-tourism.com/tourisme/major-events.htmll</a:t>
            </a:r>
          </a:p>
          <a:p>
            <a:pPr>
              <a:buNone/>
            </a:pPr>
            <a:r>
              <a:rPr lang="en" sz="2400"/>
              <a:t>-http://en.wikipedia.org/wiki/Martine_Aubryhttp://en.wikipedia.org/wiki/Roubaix</a:t>
            </a:r>
          </a:p>
        </p:txBody>
      </p:sp>
      <p:sp>
        <p:nvSpPr>
          <p:cNvPr name="Shape 148" id="148"/>
          <p:cNvSpPr txBox="1"/>
          <p:nvPr>
            <p:ph type="title"/>
          </p:nvPr>
        </p:nvSpPr>
        <p:spPr>
          <a:xfrm>
            <a:off y="-198937" x="457200"/>
            <a:ext cy="13257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 sz="36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Bibliographie</a:t>
            </a:r>
            <a:r>
              <a:rPr lang="en" sz="3600" b="0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67" id="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8" id="68"/>
          <p:cNvSpPr txBox="1"/>
          <p:nvPr>
            <p:ph type="ctrTitle"/>
          </p:nvPr>
        </p:nvSpPr>
        <p:spPr>
          <a:xfrm>
            <a:off y="95055" x="132759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Geographique</a:t>
            </a:r>
          </a:p>
        </p:txBody>
      </p:sp>
      <p:sp>
        <p:nvSpPr>
          <p:cNvPr name="Shape 69" id="69"/>
          <p:cNvSpPr txBox="1"/>
          <p:nvPr>
            <p:ph type="subTitle" idx="1"/>
          </p:nvPr>
        </p:nvSpPr>
        <p:spPr>
          <a:xfrm>
            <a:off y="5300555" x="538315"/>
            <a:ext cy="925499" cx="70358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-Dans le nord il y a la manche(anglais channel) </a:t>
            </a:r>
          </a:p>
          <a:p>
            <a:pPr rtl="0" lvl="0">
              <a:buNone/>
            </a:pPr>
            <a:r>
              <a:rPr lang="en"/>
              <a:t>-Aussi il y a pas beaucoup de lacs, et rivieres</a:t>
            </a:r>
          </a:p>
          <a:p>
            <a:pPr rtl="0" lvl="0">
              <a:buNone/>
            </a:pPr>
            <a:r>
              <a:rPr lang="en"/>
              <a:t>-Et dans the centre sont des montagnes</a:t>
            </a:r>
          </a:p>
          <a:p>
            <a:pPr rtl="0" lvl="0">
              <a:buNone/>
            </a:pPr>
            <a:r>
              <a:rPr lang="en"/>
              <a:t> </a:t>
            </a:r>
          </a:p>
          <a:p>
            <a:r>
              <a:t/>
            </a:r>
          </a:p>
        </p:txBody>
      </p:sp>
      <p:sp>
        <p:nvSpPr>
          <p:cNvPr name="Shape 70" id="70"/>
          <p:cNvSpPr/>
          <p:nvPr/>
        </p:nvSpPr>
        <p:spPr>
          <a:xfrm rot="13924">
            <a:off y="1756972" x="5410852"/>
            <a:ext cy="2472632" cx="33023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71" id="71"/>
          <p:cNvSpPr/>
          <p:nvPr/>
        </p:nvSpPr>
        <p:spPr>
          <a:xfrm rot="-142439">
            <a:off y="504712" x="719046"/>
            <a:ext cy="2022538" cx="28431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72" id="72"/>
          <p:cNvSpPr/>
          <p:nvPr/>
        </p:nvSpPr>
        <p:spPr>
          <a:xfrm>
            <a:off y="2912065" x="1590690"/>
            <a:ext cy="1982559" cx="297694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76" id="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77" id="77"/>
          <p:cNvSpPr txBox="1"/>
          <p:nvPr>
            <p:ph type="ctrTitle"/>
          </p:nvPr>
        </p:nvSpPr>
        <p:spPr>
          <a:xfrm>
            <a:off y="175400" x="73129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Continue geographique</a:t>
            </a:r>
          </a:p>
        </p:txBody>
      </p:sp>
      <p:sp>
        <p:nvSpPr>
          <p:cNvPr name="Shape 78" id="78"/>
          <p:cNvSpPr txBox="1"/>
          <p:nvPr>
            <p:ph type="subTitle" idx="1"/>
          </p:nvPr>
        </p:nvSpPr>
        <p:spPr>
          <a:xfrm>
            <a:off y="2343600" x="4107589"/>
            <a:ext cy="2170799" cx="40190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Beaucoup de canaux dans le nord se rendre en Belgique </a:t>
            </a:r>
          </a:p>
        </p:txBody>
      </p:sp>
      <p:sp>
        <p:nvSpPr>
          <p:cNvPr name="Shape 79" id="79"/>
          <p:cNvSpPr/>
          <p:nvPr/>
        </p:nvSpPr>
        <p:spPr>
          <a:xfrm>
            <a:off y="4366550" x="639310"/>
            <a:ext cy="2299360" cx="30594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80" id="80"/>
          <p:cNvSpPr/>
          <p:nvPr/>
        </p:nvSpPr>
        <p:spPr>
          <a:xfrm>
            <a:off y="4311438" x="4316801"/>
            <a:ext cy="2264579" cx="30126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81" id="81"/>
          <p:cNvSpPr/>
          <p:nvPr/>
        </p:nvSpPr>
        <p:spPr>
          <a:xfrm>
            <a:off y="1883995" x="657814"/>
            <a:ext cy="2272384" cx="302245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85" id="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6" id="86"/>
          <p:cNvSpPr txBox="1"/>
          <p:nvPr>
            <p:ph type="ctrTitle"/>
          </p:nvPr>
        </p:nvSpPr>
        <p:spPr>
          <a:xfrm>
            <a:off y="375680" x="199409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Description Politique</a:t>
            </a:r>
          </a:p>
        </p:txBody>
      </p:sp>
      <p:sp>
        <p:nvSpPr>
          <p:cNvPr name="Shape 87" id="87"/>
          <p:cNvSpPr txBox="1"/>
          <p:nvPr>
            <p:ph type="subTitle" idx="1"/>
          </p:nvPr>
        </p:nvSpPr>
        <p:spPr>
          <a:xfrm>
            <a:off y="2722230" x="1327590"/>
            <a:ext cy="925499" cx="70358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>
                <a:solidFill>
                  <a:srgbClr val="FFFFFF"/>
                </a:solidFill>
              </a:rPr>
              <a:t>Martine Aubry- Maire(mayor) de Lille d'aujourd'hui. Elle a maire depuis mars 2001(since march).</a:t>
            </a:r>
          </a:p>
        </p:txBody>
      </p:sp>
      <p:sp>
        <p:nvSpPr>
          <p:cNvPr name="Shape 88" id="88"/>
          <p:cNvSpPr/>
          <p:nvPr/>
        </p:nvSpPr>
        <p:spPr>
          <a:xfrm>
            <a:off y="302356" x="541594"/>
            <a:ext cy="2700948" cx="17969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89" id="89"/>
          <p:cNvSpPr/>
          <p:nvPr/>
        </p:nvSpPr>
        <p:spPr>
          <a:xfrm>
            <a:off y="4567678" x="5799550"/>
            <a:ext cy="1970321" cx="28536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90" id="90"/>
          <p:cNvSpPr txBox="1"/>
          <p:nvPr/>
        </p:nvSpPr>
        <p:spPr>
          <a:xfrm>
            <a:off y="5120975" x="1082040"/>
            <a:ext cy="457200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Elle est connue pour la Loi Aubry(time working in a week).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94" id="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95" id="95"/>
          <p:cNvSpPr txBox="1"/>
          <p:nvPr>
            <p:ph type="ctrTitle"/>
          </p:nvPr>
        </p:nvSpPr>
        <p:spPr>
          <a:xfrm>
            <a:off y="1656080" x="108204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Description Politique Continue </a:t>
            </a:r>
          </a:p>
        </p:txBody>
      </p:sp>
      <p:sp>
        <p:nvSpPr>
          <p:cNvPr name="Shape 96" id="96"/>
          <p:cNvSpPr txBox="1"/>
          <p:nvPr>
            <p:ph type="subTitle" idx="1"/>
          </p:nvPr>
        </p:nvSpPr>
        <p:spPr>
          <a:xfrm>
            <a:off y="3230880" x="1082040"/>
            <a:ext cy="1995299" cx="7544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Rene Vandierendonck-Maire de Roubaix aujourd'hui,deuxième plus grande ville de la population(second biggest city in population).  </a:t>
            </a:r>
          </a:p>
        </p:txBody>
      </p:sp>
      <p:sp>
        <p:nvSpPr>
          <p:cNvPr name="Shape 97" id="97"/>
          <p:cNvSpPr/>
          <p:nvPr/>
        </p:nvSpPr>
        <p:spPr>
          <a:xfrm>
            <a:off y="2438400" x="259590"/>
            <a:ext cy="1981200" cx="152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98" id="98"/>
          <p:cNvSpPr/>
          <p:nvPr/>
        </p:nvSpPr>
        <p:spPr>
          <a:xfrm>
            <a:off y="4615999" x="5505916"/>
            <a:ext cy="2077825" cx="31205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02" id="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03" id="103"/>
          <p:cNvSpPr txBox="1"/>
          <p:nvPr>
            <p:ph type="ctrTitle"/>
          </p:nvPr>
        </p:nvSpPr>
        <p:spPr>
          <a:xfrm>
            <a:off y="2358467" x="-1882209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</a:t>
            </a:r>
          </a:p>
        </p:txBody>
      </p:sp>
      <p:sp>
        <p:nvSpPr>
          <p:cNvPr name="Shape 104" id="104"/>
          <p:cNvSpPr txBox="1"/>
          <p:nvPr>
            <p:ph type="subTitle" idx="1"/>
          </p:nvPr>
        </p:nvSpPr>
        <p:spPr>
          <a:xfrm>
            <a:off y="327767" x="558271"/>
            <a:ext cy="2030700" cx="49136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Dunkerque Festival- grand festival avec musique dans Nord Pas de Calais  </a:t>
            </a:r>
          </a:p>
        </p:txBody>
      </p:sp>
      <p:sp>
        <p:nvSpPr>
          <p:cNvPr name="Shape 105" id="105"/>
          <p:cNvSpPr/>
          <p:nvPr/>
        </p:nvSpPr>
        <p:spPr>
          <a:xfrm>
            <a:off y="129831" x="5761896"/>
            <a:ext cy="2426571" cx="32594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06" id="106"/>
          <p:cNvSpPr txBox="1"/>
          <p:nvPr/>
        </p:nvSpPr>
        <p:spPr>
          <a:xfrm>
            <a:off y="4682500" x="3577646"/>
            <a:ext cy="1825199" cx="51660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Maroilles Flea Market- grand market avec bon cuisine et aussi techniques anciennes </a:t>
            </a:r>
          </a:p>
        </p:txBody>
      </p:sp>
      <p:sp>
        <p:nvSpPr>
          <p:cNvPr name="Shape 107" id="107"/>
          <p:cNvSpPr/>
          <p:nvPr/>
        </p:nvSpPr>
        <p:spPr>
          <a:xfrm>
            <a:off y="4300289" x="214585"/>
            <a:ext cy="2361647" cx="31488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1" id="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2" id="112"/>
          <p:cNvSpPr txBox="1"/>
          <p:nvPr>
            <p:ph type="ctrTitle"/>
          </p:nvPr>
        </p:nvSpPr>
        <p:spPr>
          <a:xfrm>
            <a:off y="1620980" x="1976557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Continue Historie</a:t>
            </a:r>
          </a:p>
        </p:txBody>
      </p:sp>
      <p:sp>
        <p:nvSpPr>
          <p:cNvPr name="Shape 113" id="113"/>
          <p:cNvSpPr txBox="1"/>
          <p:nvPr>
            <p:ph type="subTitle" idx="1"/>
          </p:nvPr>
        </p:nvSpPr>
        <p:spPr>
          <a:xfrm>
            <a:off y="3212274" x="1984057"/>
            <a:ext cy="925499" cx="70358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Martine Aubry- Maire de Lille d'aujourd'hui. Elle a maire depuis mars 2001.(since march)</a:t>
            </a:r>
          </a:p>
        </p:txBody>
      </p:sp>
      <p:sp>
        <p:nvSpPr>
          <p:cNvPr name="Shape 114" id="114"/>
          <p:cNvSpPr/>
          <p:nvPr/>
        </p:nvSpPr>
        <p:spPr>
          <a:xfrm>
            <a:off y="302356" x="541594"/>
            <a:ext cy="2700948" cx="17969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15" id="115"/>
          <p:cNvSpPr/>
          <p:nvPr/>
        </p:nvSpPr>
        <p:spPr>
          <a:xfrm>
            <a:off y="4567678" x="5799550"/>
            <a:ext cy="1970321" cx="28536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19" id="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0" id="120"/>
          <p:cNvSpPr txBox="1"/>
          <p:nvPr>
            <p:ph type="ctrTitle"/>
          </p:nvPr>
        </p:nvSpPr>
        <p:spPr>
          <a:xfrm>
            <a:off y="2811725" x="-1461234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name="Shape 121" id="121"/>
          <p:cNvSpPr txBox="1"/>
          <p:nvPr>
            <p:ph type="subTitle" idx="1"/>
          </p:nvPr>
        </p:nvSpPr>
        <p:spPr>
          <a:xfrm>
            <a:off y="389480" x="346125"/>
            <a:ext cy="3223199" cx="37209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Dans le centre a Nord Pas de Calais- dans le capital il y a art gallery(Palais des Beaux). Aussi dans Lille il y a le Palais Rihour  </a:t>
            </a:r>
          </a:p>
        </p:txBody>
      </p:sp>
      <p:sp>
        <p:nvSpPr>
          <p:cNvPr name="Shape 122" id="122"/>
          <p:cNvSpPr/>
          <p:nvPr/>
        </p:nvSpPr>
        <p:spPr>
          <a:xfrm>
            <a:off y="389480" x="6121325"/>
            <a:ext cy="2381250" cx="2876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23" id="123"/>
          <p:cNvSpPr txBox="1"/>
          <p:nvPr/>
        </p:nvSpPr>
        <p:spPr>
          <a:xfrm>
            <a:off y="4559725" x="377775"/>
            <a:ext cy="457200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Dans le south a Nord Pas de Calais- dans le Quesnoy il y a 17 bâtiments siècle.(17 century buildings).</a:t>
            </a:r>
          </a:p>
        </p:txBody>
      </p:sp>
      <p:sp>
        <p:nvSpPr>
          <p:cNvPr name="Shape 124" id="124"/>
          <p:cNvSpPr/>
          <p:nvPr/>
        </p:nvSpPr>
        <p:spPr>
          <a:xfrm>
            <a:off y="4281725" x="5813939"/>
            <a:ext cy="2383582" cx="318393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28" id="1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9" id="129"/>
          <p:cNvSpPr txBox="1"/>
          <p:nvPr>
            <p:ph type="ctrTitle"/>
          </p:nvPr>
        </p:nvSpPr>
        <p:spPr>
          <a:xfrm>
            <a:off y="77530" x="240140"/>
            <a:ext cy="1470000" cx="70509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Continue Culture</a:t>
            </a:r>
          </a:p>
        </p:txBody>
      </p:sp>
      <p:sp>
        <p:nvSpPr>
          <p:cNvPr name="Shape 130" id="130"/>
          <p:cNvSpPr txBox="1"/>
          <p:nvPr>
            <p:ph type="subTitle" idx="1"/>
          </p:nvPr>
        </p:nvSpPr>
        <p:spPr>
          <a:xfrm>
            <a:off y="1950480" x="124940"/>
            <a:ext cy="1416600" cx="72812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algn="l" rtl="0" lv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Spécialités de cuisine                                  1</a:t>
            </a:r>
          </a:p>
          <a:p>
            <a:pPr algn="l" rtl="0" lv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Fromage de chèvre fermier (Goat cheese)1</a:t>
            </a:r>
          </a:p>
          <a:p>
            <a:r>
              <a:t/>
            </a:r>
          </a:p>
        </p:txBody>
      </p:sp>
      <p:sp>
        <p:nvSpPr>
          <p:cNvPr name="Shape 131" id="131"/>
          <p:cNvSpPr/>
          <p:nvPr/>
        </p:nvSpPr>
        <p:spPr>
          <a:xfrm>
            <a:off y="1950480" x="6265786"/>
            <a:ext cy="1902650" cx="253496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name="Shape 132" id="132"/>
          <p:cNvSpPr txBox="1"/>
          <p:nvPr/>
        </p:nvSpPr>
        <p:spPr>
          <a:xfrm>
            <a:off y="5506875" x="381175"/>
            <a:ext cy="457200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Mussels 3        3</a:t>
            </a:r>
          </a:p>
        </p:txBody>
      </p:sp>
      <p:sp>
        <p:nvSpPr>
          <p:cNvPr name="Shape 133" id="133"/>
          <p:cNvSpPr/>
          <p:nvPr/>
        </p:nvSpPr>
        <p:spPr>
          <a:xfrm>
            <a:off y="4515895" x="2709642"/>
            <a:ext cy="2088349" cx="31269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name="Shape 134" id="134"/>
          <p:cNvSpPr/>
          <p:nvPr/>
        </p:nvSpPr>
        <p:spPr>
          <a:xfrm>
            <a:off y="4316776" x="6195153"/>
            <a:ext cy="2416435" cx="274461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name="Shape 135" id="135"/>
          <p:cNvSpPr txBox="1"/>
          <p:nvPr/>
        </p:nvSpPr>
        <p:spPr>
          <a:xfrm>
            <a:off y="3853130" x="510790"/>
            <a:ext cy="457200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Chicoree   2</a:t>
            </a:r>
          </a:p>
        </p:txBody>
      </p:sp>
      <p:sp>
        <p:nvSpPr>
          <p:cNvPr name="Shape 136" id="136"/>
          <p:cNvSpPr txBox="1"/>
          <p:nvPr/>
        </p:nvSpPr>
        <p:spPr>
          <a:xfrm>
            <a:off y="3853130" x="6870875"/>
            <a:ext cy="457200" cx="36576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lt1"/>
                </a:solidFill>
              </a:rPr>
              <a:t>2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